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"/>
  </p:notesMasterIdLst>
  <p:sldIdLst>
    <p:sldId id="258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3DC58-31DA-4392-BB9F-4D3641F68CD3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DD5CA-DD13-4FD8-95F7-13A6CD20FE35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5957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DD5CA-DD13-4FD8-95F7-13A6CD20FE35}" type="slidenum">
              <a:rPr lang="en-PH" smtClean="0"/>
              <a:t>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03994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608EA58-6F4E-4B0E-90E2-C48508C4183B}" type="datetimeFigureOut">
              <a:rPr lang="en-PH" smtClean="0"/>
              <a:t>10/10/2011</a:t>
            </a:fld>
            <a:endParaRPr lang="en-P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533A2F-87E1-41EA-BDDA-CB1BCA60CEF1}" type="slidenum">
              <a:rPr lang="en-PH" smtClean="0"/>
              <a:t>‹#›</a:t>
            </a:fld>
            <a:endParaRPr lang="en-P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399" y="914399"/>
            <a:ext cx="6400801" cy="4724401"/>
          </a:xfrm>
          <a:prstGeom prst="rect">
            <a:avLst/>
          </a:prstGeom>
          <a:solidFill>
            <a:schemeClr val="bg1"/>
          </a:solidFill>
          <a:ln w="412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1600200"/>
            <a:ext cx="5867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000" dirty="0" err="1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Zamboanga</a:t>
            </a:r>
            <a:r>
              <a:rPr lang="en-PH" sz="5000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 Del Sur Elem. School</a:t>
            </a:r>
            <a:endParaRPr lang="en-PH" sz="5000" dirty="0">
              <a:solidFill>
                <a:schemeClr val="tx2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6400" y="3352800"/>
            <a:ext cx="5410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800" dirty="0" err="1" smtClean="0">
                <a:solidFill>
                  <a:schemeClr val="tx2"/>
                </a:solidFill>
              </a:rPr>
              <a:t>Ms.</a:t>
            </a:r>
            <a:r>
              <a:rPr lang="en-PH" sz="2800" dirty="0" smtClean="0">
                <a:solidFill>
                  <a:schemeClr val="tx2"/>
                </a:solidFill>
              </a:rPr>
              <a:t> Ma. Eunice N. Rigor</a:t>
            </a:r>
          </a:p>
          <a:p>
            <a:pPr algn="ctr"/>
            <a:r>
              <a:rPr lang="en-PH" sz="2800" dirty="0" smtClean="0">
                <a:solidFill>
                  <a:schemeClr val="tx2"/>
                </a:solidFill>
              </a:rPr>
              <a:t>Grade 6 Room  3</a:t>
            </a:r>
          </a:p>
          <a:p>
            <a:pPr algn="ctr"/>
            <a:r>
              <a:rPr lang="en-PH" sz="2800" dirty="0" smtClean="0">
                <a:solidFill>
                  <a:schemeClr val="tx2"/>
                </a:solidFill>
              </a:rPr>
              <a:t>June 2011 to March 2012</a:t>
            </a:r>
            <a:endParaRPr lang="en-PH" sz="2800" dirty="0">
              <a:solidFill>
                <a:schemeClr val="tx2"/>
              </a:solidFill>
            </a:endParaRPr>
          </a:p>
        </p:txBody>
      </p:sp>
      <p:pic>
        <p:nvPicPr>
          <p:cNvPr id="8" name="Michael Buble - Havent Met You Yet(1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29960.6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68609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2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762000"/>
            <a:ext cx="3008313" cy="1447800"/>
          </a:xfrm>
        </p:spPr>
        <p:txBody>
          <a:bodyPr>
            <a:noAutofit/>
          </a:bodyPr>
          <a:lstStyle/>
          <a:p>
            <a:r>
              <a:rPr lang="en-PH" sz="4000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Science and Technology</a:t>
            </a:r>
            <a:endParaRPr lang="en-PH" sz="4000" dirty="0">
              <a:solidFill>
                <a:schemeClr val="tx2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838200" y="2362200"/>
            <a:ext cx="3733801" cy="3581401"/>
          </a:xfrm>
        </p:spPr>
        <p:txBody>
          <a:bodyPr>
            <a:normAutofit fontScale="92500" lnSpcReduction="10000"/>
          </a:bodyPr>
          <a:lstStyle/>
          <a:p>
            <a:pPr marL="285750" indent="-285750" algn="l">
              <a:buFont typeface="Arial" pitchFamily="34" charset="0"/>
              <a:buChar char="•"/>
            </a:pPr>
            <a:r>
              <a:rPr lang="en-PH" sz="4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Solar System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PH" sz="4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Vertebrates and Invertebrates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PH" sz="4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Types of Rocks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PH" sz="40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Inventions</a:t>
            </a:r>
          </a:p>
          <a:p>
            <a:pPr algn="l"/>
            <a:endParaRPr lang="en-PH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601" y="1295400"/>
            <a:ext cx="1905000" cy="19318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505200"/>
            <a:ext cx="2436202" cy="1647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3653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71537"/>
            <a:ext cx="2362200" cy="838200"/>
          </a:xfrm>
        </p:spPr>
        <p:txBody>
          <a:bodyPr>
            <a:noAutofit/>
          </a:bodyPr>
          <a:lstStyle/>
          <a:p>
            <a:pPr algn="ctr"/>
            <a:r>
              <a:rPr lang="en-PH" sz="4400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Arts</a:t>
            </a:r>
            <a:r>
              <a:rPr lang="en-PH" sz="4000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 </a:t>
            </a:r>
            <a:endParaRPr lang="en-PH" sz="4000" dirty="0">
              <a:solidFill>
                <a:schemeClr val="tx2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914400" y="2223091"/>
            <a:ext cx="2819400" cy="2971800"/>
          </a:xfrm>
        </p:spPr>
        <p:txBody>
          <a:bodyPr>
            <a:normAutofit lnSpcReduction="10000"/>
          </a:bodyPr>
          <a:lstStyle/>
          <a:p>
            <a:pPr marL="285750" indent="-285750" algn="l">
              <a:buFont typeface="Arial" pitchFamily="34" charset="0"/>
              <a:buChar char="•"/>
            </a:pPr>
            <a:r>
              <a:rPr lang="en-PH" sz="3600" dirty="0" smtClean="0">
                <a:solidFill>
                  <a:schemeClr val="accent6"/>
                </a:solidFill>
                <a:latin typeface="Aharoni" pitchFamily="2" charset="-79"/>
                <a:cs typeface="Aharoni" pitchFamily="2" charset="-79"/>
              </a:rPr>
              <a:t>Abstract Painting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PH" sz="3600" dirty="0" smtClean="0">
                <a:solidFill>
                  <a:schemeClr val="accent6"/>
                </a:solidFill>
                <a:latin typeface="Aharoni" pitchFamily="2" charset="-79"/>
                <a:cs typeface="Aharoni" pitchFamily="2" charset="-79"/>
              </a:rPr>
              <a:t>Mosaic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PH" sz="3600" dirty="0" smtClean="0">
                <a:solidFill>
                  <a:schemeClr val="accent6"/>
                </a:solidFill>
                <a:latin typeface="Aharoni" pitchFamily="2" charset="-79"/>
                <a:cs typeface="Aharoni" pitchFamily="2" charset="-79"/>
              </a:rPr>
              <a:t>Paper </a:t>
            </a:r>
            <a:r>
              <a:rPr lang="en-PH" sz="3600" dirty="0" smtClean="0">
                <a:solidFill>
                  <a:schemeClr val="accent6"/>
                </a:solidFill>
                <a:latin typeface="Aharoni" pitchFamily="2" charset="-79"/>
                <a:cs typeface="Aharoni" pitchFamily="2" charset="-79"/>
              </a:rPr>
              <a:t>Mache</a:t>
            </a:r>
            <a:endParaRPr lang="en-PH" sz="3600" dirty="0" smtClean="0">
              <a:solidFill>
                <a:schemeClr val="accent6"/>
              </a:solidFill>
              <a:latin typeface="Aharoni" pitchFamily="2" charset="-79"/>
              <a:cs typeface="Aharoni" pitchFamily="2" charset="-79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PH" sz="3600" dirty="0" smtClean="0"/>
          </a:p>
          <a:p>
            <a:pPr marL="285750" indent="-285750">
              <a:buFont typeface="Arial" pitchFamily="34" charset="0"/>
              <a:buChar char="•"/>
            </a:pPr>
            <a:endParaRPr lang="en-PH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143000"/>
            <a:ext cx="2409825" cy="1895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918" y="1440712"/>
            <a:ext cx="2471737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721" y="3708991"/>
            <a:ext cx="2641600" cy="1981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16138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253" y="762000"/>
            <a:ext cx="2474913" cy="1327150"/>
          </a:xfrm>
        </p:spPr>
        <p:txBody>
          <a:bodyPr>
            <a:noAutofit/>
          </a:bodyPr>
          <a:lstStyle/>
          <a:p>
            <a:pPr algn="ctr"/>
            <a:r>
              <a:rPr lang="en-PH" sz="4400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Social studies</a:t>
            </a:r>
            <a:endParaRPr lang="en-PH" sz="4400" dirty="0">
              <a:solidFill>
                <a:schemeClr val="tx2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914400" y="2209800"/>
            <a:ext cx="3124200" cy="3505201"/>
          </a:xfrm>
        </p:spPr>
        <p:txBody>
          <a:bodyPr>
            <a:normAutofit fontScale="92500" lnSpcReduction="10000"/>
          </a:bodyPr>
          <a:lstStyle/>
          <a:p>
            <a:pPr marL="685800" indent="-685800" algn="l">
              <a:buFont typeface="Arial" pitchFamily="34" charset="0"/>
              <a:buChar char="•"/>
            </a:pPr>
            <a:r>
              <a:rPr lang="en-PH" sz="34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Philippine map</a:t>
            </a:r>
          </a:p>
          <a:p>
            <a:pPr marL="685800" indent="-685800" algn="l">
              <a:buFont typeface="Arial" pitchFamily="34" charset="0"/>
              <a:buChar char="•"/>
            </a:pPr>
            <a:r>
              <a:rPr lang="en-PH" sz="34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Philippine Colonizers</a:t>
            </a:r>
          </a:p>
          <a:p>
            <a:r>
              <a:rPr lang="en-PH" sz="34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(Spanish, </a:t>
            </a:r>
            <a:r>
              <a:rPr lang="en-PH" sz="3400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A</a:t>
            </a:r>
            <a:r>
              <a:rPr lang="en-PH" sz="3400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mericans, Japanese)</a:t>
            </a:r>
          </a:p>
          <a:p>
            <a:pPr marL="685800" indent="-685800">
              <a:buFont typeface="Arial" pitchFamily="34" charset="0"/>
              <a:buChar char="•"/>
            </a:pPr>
            <a:endParaRPr lang="en-PH" sz="3400" dirty="0" smtClean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  <a:p>
            <a:pPr marL="685800" indent="-685800">
              <a:buFont typeface="Arial" pitchFamily="34" charset="0"/>
              <a:buChar char="•"/>
            </a:pPr>
            <a:endParaRPr lang="en-PH" sz="3400" dirty="0" smtClean="0">
              <a:solidFill>
                <a:srgbClr val="C00000"/>
              </a:solidFill>
              <a:latin typeface="Aharoni" pitchFamily="2" charset="-79"/>
              <a:cs typeface="Aharoni" pitchFamily="2" charset="-79"/>
            </a:endParaRPr>
          </a:p>
          <a:p>
            <a:pPr marL="685800" indent="-685800">
              <a:buFont typeface="Arial" pitchFamily="34" charset="0"/>
              <a:buChar char="•"/>
            </a:pPr>
            <a:endParaRPr lang="en-PH" sz="4800" dirty="0" smtClean="0"/>
          </a:p>
          <a:p>
            <a:pPr marL="685800" indent="-685800">
              <a:buFont typeface="Arial" pitchFamily="34" charset="0"/>
              <a:buChar char="•"/>
            </a:pPr>
            <a:endParaRPr lang="en-PH" sz="4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447800"/>
            <a:ext cx="15240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115" y="1295400"/>
            <a:ext cx="1838325" cy="2486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781425"/>
            <a:ext cx="2571750" cy="17811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95753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600200"/>
            <a:ext cx="7239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4400" dirty="0" smtClean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Instruction ends in the school-room, but education ends only with life.</a:t>
            </a:r>
            <a:br>
              <a:rPr lang="en-PH" sz="4400" dirty="0" smtClean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</a:br>
            <a:r>
              <a:rPr lang="en-PH" sz="44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Frederick W. Robertson</a:t>
            </a:r>
            <a:endParaRPr lang="en-PH" sz="44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6892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694</TotalTime>
  <Words>68</Words>
  <Application>Microsoft Office PowerPoint</Application>
  <PresentationFormat>On-screen Show (4:3)</PresentationFormat>
  <Paragraphs>21</Paragraphs>
  <Slides>5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PowerPoint Presentation</vt:lpstr>
      <vt:lpstr>Science and Technology</vt:lpstr>
      <vt:lpstr>Arts </vt:lpstr>
      <vt:lpstr>Social studies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16</cp:revision>
  <dcterms:created xsi:type="dcterms:W3CDTF">2011-10-10T10:43:26Z</dcterms:created>
  <dcterms:modified xsi:type="dcterms:W3CDTF">2011-10-10T22:20:54Z</dcterms:modified>
</cp:coreProperties>
</file>